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screen4x3"/>
  <p:notesSz cx="6858000" cy="994727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-792" y="533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1" d="100"/>
          <a:sy n="51" d="100"/>
        </p:scale>
        <p:origin x="-2994" y="-10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3C361B-4478-4882-BA11-FDA8C44D2E6B}" type="datetimeFigureOut">
              <a:rPr lang="es-AR" smtClean="0"/>
              <a:t>03/11/2017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944880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D77C2A-9782-4EAE-8B70-E989059C7A21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43207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/>
          <a:lstStyle>
            <a:lvl1pPr algn="r">
              <a:defRPr sz="1300"/>
            </a:lvl1pPr>
          </a:lstStyle>
          <a:p>
            <a:fld id="{1397D117-F05B-40EC-9E7F-F09AB1F0FBB4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030413" y="746125"/>
            <a:ext cx="27971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027" tIns="48014" rIns="96027" bIns="48014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724955"/>
            <a:ext cx="5486400" cy="4476274"/>
          </a:xfrm>
          <a:prstGeom prst="rect">
            <a:avLst/>
          </a:prstGeom>
        </p:spPr>
        <p:txBody>
          <a:bodyPr vert="horz" lIns="96027" tIns="48014" rIns="96027" bIns="48014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l">
              <a:defRPr sz="13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6027" tIns="48014" rIns="96027" bIns="48014" rtlCol="0" anchor="b"/>
          <a:lstStyle>
            <a:lvl1pPr algn="r">
              <a:defRPr sz="1300"/>
            </a:lvl1pPr>
          </a:lstStyle>
          <a:p>
            <a:fld id="{A8EE749E-B1EA-478F-89F9-327AC2A7FF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7535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EE749E-B1EA-478F-89F9-327AC2A7FF53}" type="slidenum">
              <a:rPr lang="es-ES" smtClean="0"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92F43-81CF-4FD7-9707-C5B3AA73343B}" type="datetimeFigureOut">
              <a:rPr lang="es-ES" smtClean="0"/>
              <a:t>03/11/2017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E99F6-E0E5-47C4-A15A-804AC5EF24E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6640" y="35496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u="sng" dirty="0" smtClean="0"/>
              <a:t>PLANILLA DE EVALUACIÓN DE SOLICITUD DE PASANTIAS</a:t>
            </a:r>
            <a:endParaRPr lang="es-ES" b="1" u="sng" dirty="0"/>
          </a:p>
        </p:txBody>
      </p:sp>
      <p:sp>
        <p:nvSpPr>
          <p:cNvPr id="5" name="4 Rectángulo redondeado"/>
          <p:cNvSpPr/>
          <p:nvPr/>
        </p:nvSpPr>
        <p:spPr>
          <a:xfrm>
            <a:off x="490500" y="755577"/>
            <a:ext cx="2593280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FECHA PRESENTACION      ____/_____/_____ </a:t>
            </a:r>
            <a:endParaRPr lang="es-ES" sz="1000" dirty="0">
              <a:solidFill>
                <a:schemeClr val="tx1"/>
              </a:solidFill>
            </a:endParaRPr>
          </a:p>
        </p:txBody>
      </p:sp>
      <p:cxnSp>
        <p:nvCxnSpPr>
          <p:cNvPr id="7" name="6 Conector recto"/>
          <p:cNvCxnSpPr/>
          <p:nvPr/>
        </p:nvCxnSpPr>
        <p:spPr>
          <a:xfrm rot="16200000" flipH="1">
            <a:off x="1665435" y="933378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Rectángulo redondeado"/>
          <p:cNvSpPr/>
          <p:nvPr/>
        </p:nvSpPr>
        <p:spPr>
          <a:xfrm>
            <a:off x="3250405" y="755578"/>
            <a:ext cx="3393305" cy="35719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FECHA REUNION SUB COMISIÓN INTERNA        </a:t>
            </a:r>
            <a:r>
              <a:rPr lang="es-ES" sz="1000" dirty="0" smtClean="0">
                <a:solidFill>
                  <a:schemeClr val="tx1"/>
                </a:solidFill>
              </a:rPr>
              <a:t>____/_____/_____</a:t>
            </a:r>
            <a:endParaRPr lang="es-ES" sz="1000" dirty="0">
              <a:solidFill>
                <a:schemeClr val="tx1"/>
              </a:solidFill>
            </a:endParaRPr>
          </a:p>
        </p:txBody>
      </p:sp>
      <p:cxnSp>
        <p:nvCxnSpPr>
          <p:cNvPr id="12" name="11 Conector recto"/>
          <p:cNvCxnSpPr/>
          <p:nvPr/>
        </p:nvCxnSpPr>
        <p:spPr>
          <a:xfrm rot="16200000" flipH="1">
            <a:off x="5265835" y="933379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17 CuadroTexto"/>
          <p:cNvSpPr txBox="1"/>
          <p:nvPr/>
        </p:nvSpPr>
        <p:spPr>
          <a:xfrm>
            <a:off x="500042" y="467544"/>
            <a:ext cx="61436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FACULTAD DE INGENIERÍA Y CIENCIAS AGROPECUARIAS                        </a:t>
            </a:r>
            <a:r>
              <a:rPr lang="es-ES" sz="1200" dirty="0" smtClean="0"/>
              <a:t>EXP:USL:_______/_____</a:t>
            </a:r>
            <a:endParaRPr lang="es-ES" sz="1200" dirty="0"/>
          </a:p>
        </p:txBody>
      </p:sp>
      <p:sp>
        <p:nvSpPr>
          <p:cNvPr id="20" name="19 Rectángulo redondeado"/>
          <p:cNvSpPr/>
          <p:nvPr/>
        </p:nvSpPr>
        <p:spPr>
          <a:xfrm>
            <a:off x="490500" y="1259632"/>
            <a:ext cx="608177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NOMBRE DEL PASANTE: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21" name="20 Rectángulo redondeado"/>
          <p:cNvSpPr/>
          <p:nvPr/>
        </p:nvSpPr>
        <p:spPr>
          <a:xfrm>
            <a:off x="5805264" y="1545384"/>
            <a:ext cx="40942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22" name="21 Rectángulo redondeado"/>
          <p:cNvSpPr/>
          <p:nvPr/>
        </p:nvSpPr>
        <p:spPr>
          <a:xfrm>
            <a:off x="476672" y="1545384"/>
            <a:ext cx="521193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 dirty="0" smtClean="0">
                <a:solidFill>
                  <a:schemeClr val="tx1"/>
                </a:solidFill>
              </a:rPr>
              <a:t>¿ES ALUMNO DE LOS 2 ÚLTIMOS AÑOS DE CARRERA DE GRADO O DEL ÚLTIMO AÑO CARRERA PRE-GRADO? 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26" name="25 Rectángulo redondeado"/>
          <p:cNvSpPr/>
          <p:nvPr/>
        </p:nvSpPr>
        <p:spPr>
          <a:xfrm>
            <a:off x="507452" y="3347864"/>
            <a:ext cx="2921548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DURACIÓN PASANTÍA : _______________________</a:t>
            </a:r>
          </a:p>
          <a:p>
            <a:r>
              <a:rPr lang="es-ES" sz="800" dirty="0" smtClean="0">
                <a:solidFill>
                  <a:schemeClr val="tx1"/>
                </a:solidFill>
              </a:rPr>
              <a:t>(MÍNIMO 1 SEMESTRE – MÁXIMO 1 AÑO)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29" name="28 Rectángulo redondeado"/>
          <p:cNvSpPr/>
          <p:nvPr/>
        </p:nvSpPr>
        <p:spPr>
          <a:xfrm>
            <a:off x="3085108" y="4434254"/>
            <a:ext cx="390418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0" name="29 Rectángulo redondeado"/>
          <p:cNvSpPr/>
          <p:nvPr/>
        </p:nvSpPr>
        <p:spPr>
          <a:xfrm>
            <a:off x="492820" y="4434254"/>
            <a:ext cx="244827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PLAN DE TRABAJO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3085108" y="4720006"/>
            <a:ext cx="390418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492820" y="4720006"/>
            <a:ext cx="244827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OBJETIVOS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3" name="32 Rectángulo redondeado"/>
          <p:cNvSpPr/>
          <p:nvPr/>
        </p:nvSpPr>
        <p:spPr>
          <a:xfrm>
            <a:off x="3085109" y="5005758"/>
            <a:ext cx="395188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34" name="33 Rectángulo redondeado"/>
          <p:cNvSpPr/>
          <p:nvPr/>
        </p:nvSpPr>
        <p:spPr>
          <a:xfrm>
            <a:off x="492820" y="5005758"/>
            <a:ext cx="244827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</a:rPr>
              <a:t>CRONOGRAMA DE ACTIVIDADES</a:t>
            </a:r>
          </a:p>
        </p:txBody>
      </p:sp>
      <p:sp>
        <p:nvSpPr>
          <p:cNvPr id="44" name="43 Rectángulo redondeado"/>
          <p:cNvSpPr/>
          <p:nvPr/>
        </p:nvSpPr>
        <p:spPr>
          <a:xfrm>
            <a:off x="3880998" y="3347864"/>
            <a:ext cx="2691274" cy="3600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CARGA SEMANAL: ______________________</a:t>
            </a:r>
          </a:p>
          <a:p>
            <a:r>
              <a:rPr lang="es-ES" sz="800" dirty="0" smtClean="0">
                <a:solidFill>
                  <a:schemeClr val="tx1"/>
                </a:solidFill>
              </a:rPr>
              <a:t>(NO MENOR A 5 HORAS)</a:t>
            </a:r>
            <a:endParaRPr lang="es-ES" sz="800" dirty="0">
              <a:solidFill>
                <a:schemeClr val="tx1"/>
              </a:solidFill>
            </a:endParaRPr>
          </a:p>
        </p:txBody>
      </p:sp>
      <p:sp>
        <p:nvSpPr>
          <p:cNvPr id="47" name="46 Rectángulo redondeado"/>
          <p:cNvSpPr/>
          <p:nvPr/>
        </p:nvSpPr>
        <p:spPr>
          <a:xfrm>
            <a:off x="6158826" y="4434254"/>
            <a:ext cx="3809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48" name="47 Rectángulo redondeado"/>
          <p:cNvSpPr/>
          <p:nvPr/>
        </p:nvSpPr>
        <p:spPr>
          <a:xfrm>
            <a:off x="3661172" y="4434254"/>
            <a:ext cx="237626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</a:rPr>
              <a:t>METODOLOGÍA</a:t>
            </a:r>
          </a:p>
        </p:txBody>
      </p:sp>
      <p:sp>
        <p:nvSpPr>
          <p:cNvPr id="49" name="48 Rectángulo redondeado"/>
          <p:cNvSpPr/>
          <p:nvPr/>
        </p:nvSpPr>
        <p:spPr>
          <a:xfrm>
            <a:off x="6158826" y="4720006"/>
            <a:ext cx="3809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0" name="49 Rectángulo redondeado"/>
          <p:cNvSpPr/>
          <p:nvPr/>
        </p:nvSpPr>
        <p:spPr>
          <a:xfrm>
            <a:off x="3661172" y="4720006"/>
            <a:ext cx="237626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</a:rPr>
              <a:t>INDICADORES DE CUMPLIMIENTO</a:t>
            </a:r>
          </a:p>
        </p:txBody>
      </p:sp>
      <p:sp>
        <p:nvSpPr>
          <p:cNvPr id="51" name="50 Rectángulo redondeado"/>
          <p:cNvSpPr/>
          <p:nvPr/>
        </p:nvSpPr>
        <p:spPr>
          <a:xfrm>
            <a:off x="6158826" y="5005758"/>
            <a:ext cx="38095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2" name="51 Rectángulo redondeado"/>
          <p:cNvSpPr/>
          <p:nvPr/>
        </p:nvSpPr>
        <p:spPr>
          <a:xfrm>
            <a:off x="3661172" y="5005758"/>
            <a:ext cx="237626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AVAL DEL DIRECTOR DEL PROYECTO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7" name="56 Rectángulo redondeado"/>
          <p:cNvSpPr/>
          <p:nvPr/>
        </p:nvSpPr>
        <p:spPr>
          <a:xfrm>
            <a:off x="5914132" y="5608611"/>
            <a:ext cx="395188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8" name="57 Rectángulo redondeado"/>
          <p:cNvSpPr/>
          <p:nvPr/>
        </p:nvSpPr>
        <p:spPr>
          <a:xfrm>
            <a:off x="3753892" y="5608611"/>
            <a:ext cx="205574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</a:rPr>
              <a:t>¿SE ADJUNTA EL CV </a:t>
            </a:r>
            <a:r>
              <a:rPr lang="es-ES" sz="1000" dirty="0" smtClean="0">
                <a:solidFill>
                  <a:schemeClr val="tx1"/>
                </a:solidFill>
              </a:rPr>
              <a:t>DEL DIRECTOR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9" name="58 Rectángulo redondeado"/>
          <p:cNvSpPr/>
          <p:nvPr/>
        </p:nvSpPr>
        <p:spPr>
          <a:xfrm>
            <a:off x="2924944" y="5608611"/>
            <a:ext cx="395189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0" name="59 Rectángulo redondeado"/>
          <p:cNvSpPr/>
          <p:nvPr/>
        </p:nvSpPr>
        <p:spPr>
          <a:xfrm>
            <a:off x="764704" y="5608611"/>
            <a:ext cx="2055742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¿SE ADJUNTA EL CV DEL PASANTE?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61" name="60 CuadroTexto"/>
          <p:cNvSpPr txBox="1"/>
          <p:nvPr/>
        </p:nvSpPr>
        <p:spPr>
          <a:xfrm>
            <a:off x="464323" y="6156176"/>
            <a:ext cx="61436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s-ES" sz="1200" dirty="0" smtClean="0"/>
              <a:t>OBSERVACIONES:______________________________________________________________________________________________________________________________________________</a:t>
            </a:r>
          </a:p>
          <a:p>
            <a:r>
              <a:rPr lang="es-ES" sz="1200" dirty="0"/>
              <a:t>______________________________________________________________________________</a:t>
            </a:r>
          </a:p>
        </p:txBody>
      </p:sp>
      <p:sp>
        <p:nvSpPr>
          <p:cNvPr id="109" name="108 Rectángulo redondeado"/>
          <p:cNvSpPr/>
          <p:nvPr/>
        </p:nvSpPr>
        <p:spPr>
          <a:xfrm>
            <a:off x="476672" y="1841965"/>
            <a:ext cx="6133029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NOMBRE DEL DIRECTOR DE LA PASANTÍA: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0" name="109 Rectángulo redondeado"/>
          <p:cNvSpPr/>
          <p:nvPr/>
        </p:nvSpPr>
        <p:spPr>
          <a:xfrm>
            <a:off x="6165304" y="2173506"/>
            <a:ext cx="36048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1" name="110 Rectángulo redondeado"/>
          <p:cNvSpPr/>
          <p:nvPr/>
        </p:nvSpPr>
        <p:spPr>
          <a:xfrm>
            <a:off x="476672" y="2173506"/>
            <a:ext cx="5544616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900" dirty="0" smtClean="0">
                <a:solidFill>
                  <a:schemeClr val="tx1"/>
                </a:solidFill>
              </a:rPr>
              <a:t>¿ES DIRECTOR DE UN PROYECTO DE INVESTIGACIÓN O INTEGRANTE CON NO MENOS DE 5 AÑOS DE ANTIGUEDAD?</a:t>
            </a:r>
            <a:endParaRPr lang="es-ES" sz="900" dirty="0">
              <a:solidFill>
                <a:schemeClr val="tx1"/>
              </a:solidFill>
            </a:endParaRPr>
          </a:p>
        </p:txBody>
      </p:sp>
      <p:sp>
        <p:nvSpPr>
          <p:cNvPr id="113" name="112 Rectángulo redondeado"/>
          <p:cNvSpPr/>
          <p:nvPr/>
        </p:nvSpPr>
        <p:spPr>
          <a:xfrm>
            <a:off x="507452" y="2463248"/>
            <a:ext cx="6064820" cy="81260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PROYECTO DE INVESTIGACIÓN  Nº: _________________   TIPO: PROICO </a:t>
            </a:r>
            <a:r>
              <a:rPr lang="es-ES" sz="1000" dirty="0" smtClean="0">
                <a:solidFill>
                  <a:schemeClr val="tx1"/>
                </a:solidFill>
              </a:rPr>
              <a:t>______   </a:t>
            </a:r>
            <a:r>
              <a:rPr lang="es-ES" sz="1000" dirty="0" smtClean="0">
                <a:solidFill>
                  <a:schemeClr val="tx1"/>
                </a:solidFill>
              </a:rPr>
              <a:t>PROIPRO:  ______</a:t>
            </a:r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s-ES" sz="1000" dirty="0" smtClean="0">
                <a:solidFill>
                  <a:schemeClr val="tx1"/>
                </a:solidFill>
              </a:rPr>
              <a:t>TÍTULO</a:t>
            </a:r>
            <a:r>
              <a:rPr lang="es-ES" sz="1000" dirty="0" smtClean="0">
                <a:solidFill>
                  <a:schemeClr val="tx1"/>
                </a:solidFill>
              </a:rPr>
              <a:t>:__________________________________________________________________________________</a:t>
            </a:r>
            <a:br>
              <a:rPr lang="es-ES" sz="1000" dirty="0" smtClean="0">
                <a:solidFill>
                  <a:schemeClr val="tx1"/>
                </a:solidFill>
              </a:rPr>
            </a:br>
            <a:r>
              <a:rPr lang="es-ES" sz="1000" dirty="0" smtClean="0">
                <a:solidFill>
                  <a:schemeClr val="tx1"/>
                </a:solidFill>
              </a:rPr>
              <a:t>_________________________________________________________________________________________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6" name="115 Rectángulo redondeado"/>
          <p:cNvSpPr/>
          <p:nvPr/>
        </p:nvSpPr>
        <p:spPr>
          <a:xfrm>
            <a:off x="5904632" y="5896643"/>
            <a:ext cx="404688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7" name="116 Rectángulo redondeado"/>
          <p:cNvSpPr/>
          <p:nvPr/>
        </p:nvSpPr>
        <p:spPr>
          <a:xfrm>
            <a:off x="764704" y="5896643"/>
            <a:ext cx="504493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¿SE ADJUNTA EL CERTIFICADO ANALÍTICO DEL ALUMNOS PROPUESTO COMO PASANTE?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19" name="118 Rectángulo redondeado"/>
          <p:cNvSpPr/>
          <p:nvPr/>
        </p:nvSpPr>
        <p:spPr>
          <a:xfrm>
            <a:off x="507452" y="5292080"/>
            <a:ext cx="6018336" cy="24452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LUGAR DE REALIZACIÓN DE LA PASANTÍA: _____________________________________________________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21" name="120 Rectángulo redondeado"/>
          <p:cNvSpPr/>
          <p:nvPr/>
        </p:nvSpPr>
        <p:spPr>
          <a:xfrm>
            <a:off x="507452" y="6804248"/>
            <a:ext cx="6064820" cy="86409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s-ES" sz="1000" dirty="0" smtClean="0">
                <a:solidFill>
                  <a:schemeClr val="tx1"/>
                </a:solidFill>
              </a:rPr>
              <a:t>EVALUADORES SUBCOMISIÓN INTERNA: </a:t>
            </a:r>
          </a:p>
          <a:p>
            <a:pPr>
              <a:lnSpc>
                <a:spcPct val="150000"/>
              </a:lnSpc>
            </a:pPr>
            <a:r>
              <a:rPr lang="es-ES" sz="1000" dirty="0" smtClean="0">
                <a:solidFill>
                  <a:schemeClr val="tx1"/>
                </a:solidFill>
              </a:rPr>
              <a:t>Nombre y Apellido: ______________________________________      Firma: ___________________________</a:t>
            </a:r>
          </a:p>
          <a:p>
            <a:pPr>
              <a:lnSpc>
                <a:spcPct val="200000"/>
              </a:lnSpc>
            </a:pPr>
            <a:r>
              <a:rPr lang="es-ES" sz="1000" dirty="0">
                <a:solidFill>
                  <a:schemeClr val="tx1"/>
                </a:solidFill>
              </a:rPr>
              <a:t>Nombre y Apellido: ______________________________________      Firma: ___________________________</a:t>
            </a:r>
          </a:p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123" name="122 Rectángulo redondeado"/>
          <p:cNvSpPr/>
          <p:nvPr/>
        </p:nvSpPr>
        <p:spPr>
          <a:xfrm>
            <a:off x="507452" y="3779912"/>
            <a:ext cx="6064820" cy="2880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PERÍODO DE REALIZACIÓN:      DESDE ______/_____/_______      HASTA: ______/_____/_______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1" name="70 Rectángulo redondeado"/>
          <p:cNvSpPr/>
          <p:nvPr/>
        </p:nvSpPr>
        <p:spPr>
          <a:xfrm>
            <a:off x="476672" y="4174554"/>
            <a:ext cx="6064820" cy="20764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 smtClean="0">
                <a:solidFill>
                  <a:schemeClr val="tx1"/>
                </a:solidFill>
              </a:rPr>
              <a:t>EVALUAR SI LOS </a:t>
            </a:r>
            <a:r>
              <a:rPr lang="es-ES" sz="1000" dirty="0">
                <a:solidFill>
                  <a:schemeClr val="tx1"/>
                </a:solidFill>
              </a:rPr>
              <a:t>SIGUIENTES ÍTEMS </a:t>
            </a:r>
            <a:r>
              <a:rPr lang="es-ES" sz="1000" dirty="0" smtClean="0">
                <a:solidFill>
                  <a:schemeClr val="tx1"/>
                </a:solidFill>
              </a:rPr>
              <a:t>SON PERTINENTES/COHERENTES CON LA TEMÁTICA PROPUESTA: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3" name="52 Rectángulo redondeado"/>
          <p:cNvSpPr/>
          <p:nvPr/>
        </p:nvSpPr>
        <p:spPr>
          <a:xfrm>
            <a:off x="991558" y="7783493"/>
            <a:ext cx="21431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4" name="53 Rectángulo redondeado"/>
          <p:cNvSpPr/>
          <p:nvPr/>
        </p:nvSpPr>
        <p:spPr>
          <a:xfrm>
            <a:off x="1277310" y="7783493"/>
            <a:ext cx="107157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APROBADO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5" name="54 Rectángulo redondeado"/>
          <p:cNvSpPr/>
          <p:nvPr/>
        </p:nvSpPr>
        <p:spPr>
          <a:xfrm>
            <a:off x="576609" y="7740352"/>
            <a:ext cx="2948053" cy="4360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900" dirty="0" smtClean="0">
                <a:solidFill>
                  <a:schemeClr val="tx1"/>
                </a:solidFill>
              </a:rPr>
              <a:t>REUNIÓN COMISION ASESORA DE INVESTIGACIÓN Y POSGRADO </a:t>
            </a:r>
            <a:r>
              <a:rPr lang="es-ES" sz="1000" dirty="0" smtClean="0">
                <a:solidFill>
                  <a:schemeClr val="tx1"/>
                </a:solidFill>
              </a:rPr>
              <a:t>____/_____/_____ 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56" name="55 Rectángulo redondeado"/>
          <p:cNvSpPr/>
          <p:nvPr/>
        </p:nvSpPr>
        <p:spPr>
          <a:xfrm>
            <a:off x="4654846" y="7740352"/>
            <a:ext cx="21431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2" name="71 Rectángulo redondeado"/>
          <p:cNvSpPr/>
          <p:nvPr/>
        </p:nvSpPr>
        <p:spPr>
          <a:xfrm>
            <a:off x="3641398" y="7740352"/>
            <a:ext cx="92149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APROBADO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3" name="72 Rectángulo redondeado"/>
          <p:cNvSpPr/>
          <p:nvPr/>
        </p:nvSpPr>
        <p:spPr>
          <a:xfrm>
            <a:off x="6167014" y="7740352"/>
            <a:ext cx="214314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4" name="73 Rectángulo redondeado"/>
          <p:cNvSpPr/>
          <p:nvPr/>
        </p:nvSpPr>
        <p:spPr>
          <a:xfrm>
            <a:off x="5003486" y="7740352"/>
            <a:ext cx="1071570" cy="21431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NO APROBADO</a:t>
            </a:r>
            <a:endParaRPr lang="es-ES" sz="1000" dirty="0">
              <a:solidFill>
                <a:schemeClr val="tx1"/>
              </a:solidFill>
            </a:endParaRPr>
          </a:p>
        </p:txBody>
      </p:sp>
      <p:sp>
        <p:nvSpPr>
          <p:cNvPr id="75" name="74 CuadroTexto"/>
          <p:cNvSpPr txBox="1"/>
          <p:nvPr/>
        </p:nvSpPr>
        <p:spPr>
          <a:xfrm>
            <a:off x="556451" y="8229309"/>
            <a:ext cx="352553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000" dirty="0" smtClean="0"/>
              <a:t>OBSERVACIONES:_______________________________</a:t>
            </a:r>
          </a:p>
        </p:txBody>
      </p:sp>
      <p:sp>
        <p:nvSpPr>
          <p:cNvPr id="76" name="75 Rectángulo redondeado"/>
          <p:cNvSpPr/>
          <p:nvPr/>
        </p:nvSpPr>
        <p:spPr>
          <a:xfrm>
            <a:off x="500042" y="7668344"/>
            <a:ext cx="6025302" cy="1368152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7" name="76 Rectángulo redondeado"/>
          <p:cNvSpPr/>
          <p:nvPr/>
        </p:nvSpPr>
        <p:spPr>
          <a:xfrm>
            <a:off x="548680" y="8524436"/>
            <a:ext cx="2976932" cy="58406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 smtClean="0">
                <a:solidFill>
                  <a:schemeClr val="tx1"/>
                </a:solidFill>
              </a:rPr>
              <a:t>PASE AL SR. DECANO PARA SU PROTOCOLIZACIÓN </a:t>
            </a:r>
          </a:p>
          <a:p>
            <a:r>
              <a:rPr lang="es-ES" sz="1000" dirty="0" smtClean="0">
                <a:solidFill>
                  <a:schemeClr val="tx1"/>
                </a:solidFill>
              </a:rPr>
              <a:t>Se adjunta anteproyecto de resolución y se envía copia digital al Departamento de Despacho</a:t>
            </a:r>
            <a:endParaRPr lang="es-ES" sz="1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244</Words>
  <Application>Microsoft Office PowerPoint</Application>
  <PresentationFormat>Presentación en pantalla (4:3)</PresentationFormat>
  <Paragraphs>39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Uso Personal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SecIyP</cp:lastModifiedBy>
  <cp:revision>37</cp:revision>
  <cp:lastPrinted>2015-07-28T14:54:14Z</cp:lastPrinted>
  <dcterms:created xsi:type="dcterms:W3CDTF">2014-08-19T13:05:35Z</dcterms:created>
  <dcterms:modified xsi:type="dcterms:W3CDTF">2017-11-03T15:09:58Z</dcterms:modified>
</cp:coreProperties>
</file>