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9472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384" y="-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94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C361B-4478-4882-BA11-FDA8C44D2E6B}" type="datetimeFigureOut">
              <a:rPr lang="es-AR" smtClean="0"/>
              <a:t>27/10/2017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77C2A-9782-4EAE-8B70-E989059C7A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3207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/>
          <a:lstStyle>
            <a:lvl1pPr algn="r">
              <a:defRPr sz="1300"/>
            </a:lvl1pPr>
          </a:lstStyle>
          <a:p>
            <a:fld id="{1397D117-F05B-40EC-9E7F-F09AB1F0FBB4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0413" y="746125"/>
            <a:ext cx="27971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27" tIns="48014" rIns="96027" bIns="4801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724955"/>
            <a:ext cx="5486400" cy="4476274"/>
          </a:xfrm>
          <a:prstGeom prst="rect">
            <a:avLst/>
          </a:prstGeom>
        </p:spPr>
        <p:txBody>
          <a:bodyPr vert="horz" lIns="96027" tIns="48014" rIns="96027" bIns="4801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 anchor="b"/>
          <a:lstStyle>
            <a:lvl1pPr algn="r">
              <a:defRPr sz="1300"/>
            </a:lvl1pPr>
          </a:lstStyle>
          <a:p>
            <a:fld id="{A8EE749E-B1EA-478F-89F9-327AC2A7FF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53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E749E-B1EA-478F-89F9-327AC2A7FF53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92F43-81CF-4FD7-9707-C5B3AA73343B}" type="datetimeFigureOut">
              <a:rPr lang="es-ES" smtClean="0"/>
              <a:t>27/10/2017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6640" y="35496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u="sng" dirty="0" smtClean="0"/>
              <a:t>PLANILLA DE EVALUACIÓN DE INFORME DE PASANTIAS</a:t>
            </a:r>
            <a:endParaRPr lang="es-ES" b="1" u="sng" dirty="0"/>
          </a:p>
        </p:txBody>
      </p:sp>
      <p:sp>
        <p:nvSpPr>
          <p:cNvPr id="5" name="4 Rectángulo redondeado"/>
          <p:cNvSpPr/>
          <p:nvPr/>
        </p:nvSpPr>
        <p:spPr>
          <a:xfrm>
            <a:off x="654845" y="765391"/>
            <a:ext cx="2486123" cy="3571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FECHA PRESENTACION   ____/_____/_____</a:t>
            </a:r>
            <a:endParaRPr lang="es-ES" sz="1000" dirty="0">
              <a:solidFill>
                <a:schemeClr val="tx1"/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 rot="16200000" flipH="1">
            <a:off x="5265835" y="94319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500042" y="467544"/>
            <a:ext cx="6143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FACULTAD DE INGENIERÍA Y CIENCIAS AGROPECUARIAS                        </a:t>
            </a:r>
            <a:r>
              <a:rPr lang="es-ES" sz="1200" dirty="0" smtClean="0"/>
              <a:t>EXP:USL:_______/_____</a:t>
            </a:r>
            <a:endParaRPr lang="es-ES" sz="1200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654845" y="1197438"/>
            <a:ext cx="5847699" cy="2863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NOMBRE DEL </a:t>
            </a:r>
            <a:r>
              <a:rPr lang="es-ES" sz="1000" smtClean="0">
                <a:solidFill>
                  <a:schemeClr val="tx1"/>
                </a:solidFill>
              </a:rPr>
              <a:t>PASANTE</a:t>
            </a:r>
            <a:r>
              <a:rPr lang="es-ES" sz="1000" smtClean="0">
                <a:solidFill>
                  <a:schemeClr val="tx1"/>
                </a:solidFill>
              </a:rPr>
              <a:t>:_______________________________________ REGISTRO Nº: __________________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836712" y="2699792"/>
            <a:ext cx="2808312" cy="3577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DURACIÓN PASANTÍA : _____________________</a:t>
            </a:r>
          </a:p>
        </p:txBody>
      </p:sp>
      <p:sp>
        <p:nvSpPr>
          <p:cNvPr id="29" name="28 Rectángulo redondeado"/>
          <p:cNvSpPr/>
          <p:nvPr/>
        </p:nvSpPr>
        <p:spPr>
          <a:xfrm>
            <a:off x="5877272" y="4146222"/>
            <a:ext cx="504056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1071545" y="4146222"/>
            <a:ext cx="4661711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DESCRIPCIÓN DE LAS TAREAS REALIZADAS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5868171" y="4431974"/>
            <a:ext cx="504056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1071545" y="4431974"/>
            <a:ext cx="4660017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OBJETIVOS ALCANZADOS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5868171" y="4717726"/>
            <a:ext cx="504056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1071546" y="4717726"/>
            <a:ext cx="4661710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CUMPLIMIENTO DEL CRONOGRAMA </a:t>
            </a:r>
            <a:r>
              <a:rPr lang="es-ES" sz="1000" dirty="0">
                <a:solidFill>
                  <a:schemeClr val="tx1"/>
                </a:solidFill>
              </a:rPr>
              <a:t>DE ACTIVIDADES</a:t>
            </a:r>
          </a:p>
        </p:txBody>
      </p:sp>
      <p:sp>
        <p:nvSpPr>
          <p:cNvPr id="44" name="43 Rectángulo redondeado"/>
          <p:cNvSpPr/>
          <p:nvPr/>
        </p:nvSpPr>
        <p:spPr>
          <a:xfrm>
            <a:off x="3811270" y="2699792"/>
            <a:ext cx="2570058" cy="3577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CARGA SEMANAL: ___________________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692696" y="3851920"/>
            <a:ext cx="5760638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EVALUAR SI LOS SIGUIENTES ÍTEMS DEL INFORME CUMPLEN CON LO DISPUESTO EN LA NORMATIVA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5869311" y="5005758"/>
            <a:ext cx="504056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50" name="49 Rectángulo redondeado"/>
          <p:cNvSpPr/>
          <p:nvPr/>
        </p:nvSpPr>
        <p:spPr>
          <a:xfrm>
            <a:off x="1072686" y="5005758"/>
            <a:ext cx="4660570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</a:rPr>
              <a:t>INDICADORES DE CUMPLIMIENTO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5869311" y="5293790"/>
            <a:ext cx="504056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52" name="51 Rectángulo redondeado"/>
          <p:cNvSpPr/>
          <p:nvPr/>
        </p:nvSpPr>
        <p:spPr>
          <a:xfrm>
            <a:off x="1072686" y="5293790"/>
            <a:ext cx="4660570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EVALUACIÓN DEL DIRECTOR (ANÁLISIS CRÍTICO DE LAS TAREAS DESARROLLADAS)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523982" y="5940152"/>
            <a:ext cx="6073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1200" dirty="0" smtClean="0"/>
              <a:t>OBSERVACIONES:____________________________________________________________________________________________________________________________________________</a:t>
            </a:r>
          </a:p>
          <a:p>
            <a:r>
              <a:rPr lang="es-ES" sz="1200" dirty="0" smtClean="0"/>
              <a:t>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63" name="62 Rectángulo redondeado"/>
          <p:cNvSpPr/>
          <p:nvPr/>
        </p:nvSpPr>
        <p:spPr>
          <a:xfrm>
            <a:off x="991558" y="7783493"/>
            <a:ext cx="214314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64" name="63 Rectángulo redondeado"/>
          <p:cNvSpPr/>
          <p:nvPr/>
        </p:nvSpPr>
        <p:spPr>
          <a:xfrm>
            <a:off x="1277310" y="7783493"/>
            <a:ext cx="1071570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APROBADO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109" name="108 Rectángulo redondeado"/>
          <p:cNvSpPr/>
          <p:nvPr/>
        </p:nvSpPr>
        <p:spPr>
          <a:xfrm>
            <a:off x="654845" y="1557478"/>
            <a:ext cx="5872779" cy="2709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NOMBRE DEL DIRECTOR  DE LA PASANTÍA: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113" name="112 Rectángulo redondeado"/>
          <p:cNvSpPr/>
          <p:nvPr/>
        </p:nvSpPr>
        <p:spPr>
          <a:xfrm>
            <a:off x="654845" y="1890605"/>
            <a:ext cx="5872779" cy="73717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PROYECTO DE INVESTIGACIÓN  Nº: _________________   TIPO:  PROICO ______ PROIPRO ________</a:t>
            </a:r>
          </a:p>
          <a:p>
            <a:pPr>
              <a:spcBef>
                <a:spcPts val="60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TÍTULO</a:t>
            </a:r>
            <a:r>
              <a:rPr lang="es-ES" sz="1000" dirty="0" smtClean="0">
                <a:solidFill>
                  <a:schemeClr val="tx1"/>
                </a:solidFill>
              </a:rPr>
              <a:t>:_______________________________________________________________________________</a:t>
            </a:r>
          </a:p>
          <a:p>
            <a:pPr>
              <a:spcBef>
                <a:spcPts val="60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______________________________________________________________________________________</a:t>
            </a:r>
            <a:r>
              <a:rPr lang="es-ES" sz="1000" dirty="0" smtClean="0">
                <a:solidFill>
                  <a:schemeClr val="tx1"/>
                </a:solidFill>
              </a:rPr>
              <a:t> 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123" name="122 Rectángulo redondeado"/>
          <p:cNvSpPr/>
          <p:nvPr/>
        </p:nvSpPr>
        <p:spPr>
          <a:xfrm>
            <a:off x="692696" y="3131840"/>
            <a:ext cx="5809848" cy="2880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PERÍODO DE REALIZACIÓN:      DESDE ______/_____/_______      HASTA: ______/_____/_______ 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71" name="70 Rectángulo redondeado"/>
          <p:cNvSpPr/>
          <p:nvPr/>
        </p:nvSpPr>
        <p:spPr>
          <a:xfrm>
            <a:off x="3204047" y="755576"/>
            <a:ext cx="3323577" cy="3571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</a:rPr>
              <a:t>FECHA REUNION SUB COMISIÓN INTERNA      </a:t>
            </a:r>
            <a:r>
              <a:rPr lang="es-ES" sz="1000" dirty="0" smtClean="0">
                <a:solidFill>
                  <a:schemeClr val="tx1"/>
                </a:solidFill>
              </a:rPr>
              <a:t>____/_____/_____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72" name="71 Rectángulo redondeado"/>
          <p:cNvSpPr/>
          <p:nvPr/>
        </p:nvSpPr>
        <p:spPr>
          <a:xfrm>
            <a:off x="692696" y="3491880"/>
            <a:ext cx="2500330" cy="2880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EVALUACIÓN DEL PLAN A FOJAS _________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73" name="72 Rectángulo redondeado"/>
          <p:cNvSpPr/>
          <p:nvPr/>
        </p:nvSpPr>
        <p:spPr>
          <a:xfrm>
            <a:off x="3523712" y="3491880"/>
            <a:ext cx="2978832" cy="2880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Nº RESOLUCIÓN APROBACIÓN PLAN: ____________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74" name="73 Rectángulo redondeado"/>
          <p:cNvSpPr/>
          <p:nvPr/>
        </p:nvSpPr>
        <p:spPr>
          <a:xfrm>
            <a:off x="548680" y="5580113"/>
            <a:ext cx="5904654" cy="2880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DICTAMEN DE LOS EVALUADORES: Se recomienda: _____________________________________________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576609" y="7740352"/>
            <a:ext cx="2948053" cy="4360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</a:rPr>
              <a:t>REUNIÓN COMISION ASESORA DE </a:t>
            </a:r>
            <a:r>
              <a:rPr lang="es-ES" sz="900" dirty="0" smtClean="0">
                <a:solidFill>
                  <a:schemeClr val="tx1"/>
                </a:solidFill>
              </a:rPr>
              <a:t>INVESTIGACIÓN </a:t>
            </a:r>
            <a:r>
              <a:rPr lang="es-ES" sz="900" dirty="0" smtClean="0">
                <a:solidFill>
                  <a:schemeClr val="tx1"/>
                </a:solidFill>
              </a:rPr>
              <a:t>Y </a:t>
            </a:r>
            <a:r>
              <a:rPr lang="es-ES" sz="900" dirty="0" smtClean="0">
                <a:solidFill>
                  <a:schemeClr val="tx1"/>
                </a:solidFill>
              </a:rPr>
              <a:t>POSGRADO </a:t>
            </a:r>
            <a:r>
              <a:rPr lang="es-ES" sz="1000" dirty="0" smtClean="0">
                <a:solidFill>
                  <a:schemeClr val="tx1"/>
                </a:solidFill>
              </a:rPr>
              <a:t>____/_____/_____ 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4654846" y="7740352"/>
            <a:ext cx="214314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40" name="39 Rectángulo redondeado"/>
          <p:cNvSpPr/>
          <p:nvPr/>
        </p:nvSpPr>
        <p:spPr>
          <a:xfrm>
            <a:off x="3641398" y="7740352"/>
            <a:ext cx="921490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APROBADO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6167014" y="7740352"/>
            <a:ext cx="214314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42" name="41 Rectángulo redondeado"/>
          <p:cNvSpPr/>
          <p:nvPr/>
        </p:nvSpPr>
        <p:spPr>
          <a:xfrm>
            <a:off x="5003486" y="7740352"/>
            <a:ext cx="1071570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NO APROBADO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556451" y="8229309"/>
            <a:ext cx="3525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dirty="0" smtClean="0"/>
              <a:t>OBSERVACIONES:_______________________________</a:t>
            </a:r>
          </a:p>
        </p:txBody>
      </p:sp>
      <p:sp>
        <p:nvSpPr>
          <p:cNvPr id="45" name="44 Rectángulo redondeado"/>
          <p:cNvSpPr/>
          <p:nvPr/>
        </p:nvSpPr>
        <p:spPr>
          <a:xfrm>
            <a:off x="500042" y="7668344"/>
            <a:ext cx="6025302" cy="13681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 redondeado"/>
          <p:cNvSpPr/>
          <p:nvPr/>
        </p:nvSpPr>
        <p:spPr>
          <a:xfrm>
            <a:off x="523982" y="6771149"/>
            <a:ext cx="6001362" cy="8251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000" dirty="0" smtClean="0">
                <a:solidFill>
                  <a:schemeClr val="tx1"/>
                </a:solidFill>
              </a:rPr>
              <a:t>EVALUADORES SUBCOMISIÓN INTERNA: </a:t>
            </a:r>
          </a:p>
          <a:p>
            <a:pPr>
              <a:lnSpc>
                <a:spcPct val="150000"/>
              </a:lnSpc>
            </a:pPr>
            <a:r>
              <a:rPr lang="es-ES" sz="1000" dirty="0" smtClean="0">
                <a:solidFill>
                  <a:schemeClr val="tx1"/>
                </a:solidFill>
              </a:rPr>
              <a:t>Nombre y Apellido: ______________________________________      Firma: ___________________________</a:t>
            </a:r>
          </a:p>
          <a:p>
            <a:pPr>
              <a:lnSpc>
                <a:spcPct val="200000"/>
              </a:lnSpc>
            </a:pPr>
            <a:r>
              <a:rPr lang="es-ES" sz="1000" dirty="0">
                <a:solidFill>
                  <a:schemeClr val="tx1"/>
                </a:solidFill>
              </a:rPr>
              <a:t>Nombre y Apellido: ______________________________________      Firma: ___________________________</a:t>
            </a:r>
          </a:p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53" name="52 Rectángulo redondeado"/>
          <p:cNvSpPr/>
          <p:nvPr/>
        </p:nvSpPr>
        <p:spPr>
          <a:xfrm>
            <a:off x="548680" y="8524436"/>
            <a:ext cx="2976932" cy="5840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PASE AL SR. DECANO PARA SU </a:t>
            </a:r>
            <a:r>
              <a:rPr lang="es-ES" sz="1000" dirty="0" smtClean="0">
                <a:solidFill>
                  <a:schemeClr val="tx1"/>
                </a:solidFill>
              </a:rPr>
              <a:t>PROTOCOLIZACIÓN </a:t>
            </a:r>
          </a:p>
          <a:p>
            <a:r>
              <a:rPr lang="es-ES" sz="1000" dirty="0" smtClean="0">
                <a:solidFill>
                  <a:schemeClr val="tx1"/>
                </a:solidFill>
              </a:rPr>
              <a:t>Se adjunta anteproyecto de resolución y se envía copia digital al Departamento de Despacho</a:t>
            </a:r>
            <a:endParaRPr lang="es-E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192</Words>
  <Application>Microsoft Office PowerPoint</Application>
  <PresentationFormat>Presentación en pantalla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Uso 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Usuario;Mónica</dc:creator>
  <cp:lastModifiedBy>Luffi</cp:lastModifiedBy>
  <cp:revision>44</cp:revision>
  <cp:lastPrinted>2017-10-27T15:19:34Z</cp:lastPrinted>
  <dcterms:created xsi:type="dcterms:W3CDTF">2014-08-19T13:05:35Z</dcterms:created>
  <dcterms:modified xsi:type="dcterms:W3CDTF">2017-10-27T15:25:48Z</dcterms:modified>
</cp:coreProperties>
</file>